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9A53-F335-4CD6-BBB1-414FAF99E29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3802-ABAE-43B5-B257-1C2C0FF34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TPRStorytelling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 </a:t>
            </a:r>
            <a:r>
              <a:rPr lang="en-US" dirty="0" err="1" smtClean="0"/>
              <a:t>Pélerins</a:t>
            </a:r>
            <a:r>
              <a:rPr lang="en-US" dirty="0" smtClean="0"/>
              <a:t> et les </a:t>
            </a:r>
            <a:r>
              <a:rPr lang="en-US" smtClean="0"/>
              <a:t>Amérindiens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Raconte-moi</a:t>
            </a:r>
            <a:endParaRPr lang="fr-F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4" name="Picture 2" descr="http://ed101.bu.edu/StudentDoc/current/ED101fa10/vwinters/Images/pilgrims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295400" cy="2002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4" descr="http://www.picturesof.net/_images_300/The_British_Flag_Over_a_Map_England_Royalty_Free_Clipart_Picture_100416-120063-356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"/>
            <a:ext cx="1219200" cy="1895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4" descr="http://thewilkesteam.com/files/photos/portrai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933" y="2342106"/>
            <a:ext cx="1950867" cy="2041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2" descr="http://ed101.bu.edu/StudentDoc/Archives/ED101sp08/mvahedi/Mayflow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52497"/>
            <a:ext cx="2057400" cy="2026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2" descr="http://c.suite101.com/files/styles/article_full/public/000/095/000095576.jpg"/>
          <p:cNvPicPr>
            <a:picLocks noChangeAspect="1" noChangeArrowheads="1"/>
          </p:cNvPicPr>
          <p:nvPr/>
        </p:nvPicPr>
        <p:blipFill>
          <a:blip r:embed="rId6" cstate="print"/>
          <a:srcRect l="5792" t="16667" r="5886" b="10417"/>
          <a:stretch>
            <a:fillRect/>
          </a:stretch>
        </p:blipFill>
        <p:spPr bwMode="auto">
          <a:xfrm>
            <a:off x="4464449" y="2342106"/>
            <a:ext cx="2164951" cy="20703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2" descr="http://www.ilhawaii.net/%7Estony/datadown/art/stortel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362200"/>
            <a:ext cx="2209800" cy="2064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3" name="Group 14"/>
          <p:cNvGrpSpPr/>
          <p:nvPr/>
        </p:nvGrpSpPr>
        <p:grpSpPr>
          <a:xfrm>
            <a:off x="0" y="4495800"/>
            <a:ext cx="2903050" cy="2133600"/>
            <a:chOff x="0" y="4495800"/>
            <a:chExt cx="2903050" cy="2133600"/>
          </a:xfrm>
        </p:grpSpPr>
        <p:pic>
          <p:nvPicPr>
            <p:cNvPr id="10" name="Picture 2" descr="http://ed101.bu.edu/StudentDoc/current/ED101fa10/vwinters/Images/pilgrimsfoo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495800"/>
              <a:ext cx="1379988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1" name="Picture 2" descr="http://sixcharacters.files.wordpress.com/2008/11/squanto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371600" y="4495800"/>
              <a:ext cx="153145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pic>
        <p:nvPicPr>
          <p:cNvPr id="12" name="Picture 2" descr="http://2.bp.blogspot.com/_BGBsQQJxoPQ/Sw08D10H3DI/AAAAAAAACfQ/FpCryxlCyRU/s400/grow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4495800"/>
            <a:ext cx="1600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3" name="Picture 2" descr="http://www.wired.com/images_blogs/underwire/images/2008/11/25/hanksgiving660_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6908" y="4495800"/>
            <a:ext cx="2997092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Picture 2" descr="http://ed101.bu.edu/StudentDoc/current/ED101fa10/vwinters/Images/pilgrims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95800"/>
            <a:ext cx="1379988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TPRStorytelling Les Pélerins et les Amérindiens</vt:lpstr>
      <vt:lpstr>Raconte-moi</vt:lpstr>
    </vt:vector>
  </TitlesOfParts>
  <Company>Granite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TPRStorytelling Les Pélerins et les Amérindiens</dc:title>
  <dc:creator>drbennett</dc:creator>
  <cp:lastModifiedBy>drbennett</cp:lastModifiedBy>
  <cp:revision>1</cp:revision>
  <dcterms:created xsi:type="dcterms:W3CDTF">2012-11-27T21:48:59Z</dcterms:created>
  <dcterms:modified xsi:type="dcterms:W3CDTF">2012-11-27T21:49:39Z</dcterms:modified>
</cp:coreProperties>
</file>