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BE116-C7DC-4D99-B0EE-8B0F5973A493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84D3F-ED5C-4374-A7D3-E714ED71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6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B80211-45F5-4A37-B3A0-84E136278BC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B80211-45F5-4A37-B3A0-84E136278BC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5B32-8584-4871-BC89-56CB000E380F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AD4A7-354E-4477-9654-72AD0AE152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Le Ménage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4" name="Picture 3" descr="MCPE07190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Balayer le plancher</a:t>
            </a:r>
          </a:p>
        </p:txBody>
      </p:sp>
      <p:pic>
        <p:nvPicPr>
          <p:cNvPr id="102403" name="Picture 3" descr="MCPE0207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72735"/>
            <a:ext cx="2057400" cy="5685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24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Laver les vaisselles</a:t>
            </a:r>
          </a:p>
        </p:txBody>
      </p:sp>
      <p:pic>
        <p:nvPicPr>
          <p:cNvPr id="103427" name="Picture 3" descr="MCj03329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10400" cy="539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24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Sortir la poubelle</a:t>
            </a:r>
          </a:p>
        </p:txBody>
      </p:sp>
      <p:pic>
        <p:nvPicPr>
          <p:cNvPr id="104453" name="Picture 5" descr="MCj043445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5064125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24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nettoyer</a:t>
            </a:r>
          </a:p>
        </p:txBody>
      </p:sp>
      <p:pic>
        <p:nvPicPr>
          <p:cNvPr id="105475" name="Picture 3" descr="MCj04283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5257800" cy="502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80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  <a:ea typeface="+mj-ea"/>
                <a:cs typeface="+mj-cs"/>
              </a:rPr>
              <a:t>Répétez!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066800"/>
            <a:ext cx="8610600" cy="923925"/>
            <a:chOff x="304800" y="1066800"/>
            <a:chExt cx="8610600" cy="923925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04800" y="10668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Faire le ménage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fr-F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143000"/>
              <a:ext cx="1259099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304800" y="4724400"/>
            <a:ext cx="8610600" cy="923925"/>
            <a:chOff x="304800" y="4724400"/>
            <a:chExt cx="8610600" cy="92392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04800" y="47244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Nettoyer 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3" descr="MCj0428339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800600"/>
              <a:ext cx="838200" cy="801250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304800" y="3810000"/>
            <a:ext cx="8610600" cy="923925"/>
            <a:chOff x="304800" y="3810000"/>
            <a:chExt cx="8610600" cy="923925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04800" y="38100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Sortir la poubelle</a:t>
              </a: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5" descr="MCj0434451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3886200"/>
              <a:ext cx="723446" cy="838200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304800" y="2895600"/>
            <a:ext cx="8610600" cy="923925"/>
            <a:chOff x="304800" y="2895600"/>
            <a:chExt cx="8610600" cy="923925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04800" y="28956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Faire les vaisselles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3" descr="MCj0332956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2895600"/>
              <a:ext cx="1143000" cy="879251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304800" y="1981200"/>
            <a:ext cx="8610600" cy="923925"/>
            <a:chOff x="304800" y="1981200"/>
            <a:chExt cx="8610600" cy="92392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304800" y="19812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Balayer le plancher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Picture 3" descr="MCPE02078_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2057400"/>
              <a:ext cx="380999" cy="8422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8305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Sécher </a:t>
            </a:r>
            <a:r>
              <a:rPr lang="fr-B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les vêtements</a:t>
            </a:r>
            <a:endParaRPr lang="fr-BE" sz="4000" b="1" dirty="0">
              <a:effectLst>
                <a:outerShdw blurRad="38100" dist="38100" dir="2700000" algn="tl">
                  <a:srgbClr val="C0C0C0"/>
                </a:outerShdw>
              </a:effectLst>
              <a:latin typeface="Bitstream Vera Sans" pitchFamily="34" charset="0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209800" y="56356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s-AR" sz="4000" b="1">
              <a:effectLst>
                <a:outerShdw blurRad="38100" dist="38100" dir="2700000" algn="tl">
                  <a:srgbClr val="C0C0C0"/>
                </a:outerShdw>
              </a:effectLst>
              <a:latin typeface="Bitstream Vera Sans" pitchFamily="34" charset="0"/>
            </a:endParaRPr>
          </a:p>
        </p:txBody>
      </p:sp>
      <p:pic>
        <p:nvPicPr>
          <p:cNvPr id="106500" name="Picture 4" descr="MPj04386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848600" cy="525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24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Tondre l’herbe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172200" cy="55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24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Laver la voiture</a:t>
            </a:r>
          </a:p>
        </p:txBody>
      </p:sp>
      <p:pic>
        <p:nvPicPr>
          <p:cNvPr id="108547" name="Picture 3" descr="MPj040671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5344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24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cuisiner</a:t>
            </a:r>
          </a:p>
        </p:txBody>
      </p:sp>
      <p:pic>
        <p:nvPicPr>
          <p:cNvPr id="109573" name="Picture 5" descr="MCj04062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50938"/>
            <a:ext cx="6324600" cy="492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80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  <a:ea typeface="+mj-ea"/>
                <a:cs typeface="+mj-cs"/>
              </a:rPr>
              <a:t>Répétez!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4800" y="1066800"/>
            <a:ext cx="8610600" cy="923925"/>
            <a:chOff x="304800" y="1066800"/>
            <a:chExt cx="8610600" cy="923925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04800" y="10668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Sécher les vêtements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fr-F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 4" descr="MPj0438626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143000"/>
              <a:ext cx="1257818" cy="842361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304800" y="1981200"/>
            <a:ext cx="8610600" cy="923925"/>
            <a:chOff x="304800" y="1981200"/>
            <a:chExt cx="8610600" cy="92392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304800" y="19812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Tondre l’herbe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2057400"/>
              <a:ext cx="914400" cy="816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304800" y="2895600"/>
            <a:ext cx="8610600" cy="923925"/>
            <a:chOff x="304800" y="2895600"/>
            <a:chExt cx="8610600" cy="923925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04800" y="28956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Laver la voiture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3" descr="MPj0406715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2971800"/>
              <a:ext cx="1219200" cy="8128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304800" y="3810000"/>
            <a:ext cx="8610600" cy="923925"/>
            <a:chOff x="304800" y="3810000"/>
            <a:chExt cx="8610600" cy="923925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04800" y="38100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Cuisiner 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5" descr="MCj0406228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3886200"/>
              <a:ext cx="1066800" cy="8308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0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</a:rPr>
              <a:t>Instructions for teaching new vocabulary: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1. Fill in the Chores Vocabulary: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Students write the French word for chores in the box below the picture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2. 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Répétez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!: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Teacher says the words in French and students repeat back in French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40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</a:rPr>
              <a:t>Instructions for teaching new vocabulary: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1. Fill in the Extra Chores Vocabulary: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Students write the French word to the right of its English translation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2. 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Répétez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!: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Teacher says the words in French and students repeat back in French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4953000" y="228600"/>
            <a:ext cx="4191000" cy="2530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net</a:t>
            </a:r>
          </a:p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nette</a:t>
            </a:r>
          </a:p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propre</a:t>
            </a:r>
          </a:p>
        </p:txBody>
      </p:sp>
      <p:pic>
        <p:nvPicPr>
          <p:cNvPr id="110597" name="Picture 5" descr="MPj042764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4876800" y="228600"/>
            <a:ext cx="4267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sale</a:t>
            </a:r>
          </a:p>
        </p:txBody>
      </p:sp>
      <p:pic>
        <p:nvPicPr>
          <p:cNvPr id="111620" name="Picture 4" descr="MPj043048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80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  <a:ea typeface="+mj-ea"/>
                <a:cs typeface="+mj-cs"/>
              </a:rPr>
              <a:t>Répétez!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1066800"/>
            <a:ext cx="8610600" cy="923925"/>
            <a:chOff x="304800" y="1066800"/>
            <a:chExt cx="8610600" cy="923925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04800" y="10668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Net / nette / propre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fr-F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" name="Picture 5" descr="MPj0427641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143000"/>
              <a:ext cx="838200" cy="838200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304800" y="1981200"/>
            <a:ext cx="8610600" cy="923925"/>
            <a:chOff x="304800" y="1981200"/>
            <a:chExt cx="8610600" cy="92392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304800" y="19812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sale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" name="Picture 4" descr="MPj0430485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2057400"/>
              <a:ext cx="838200" cy="838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990600" y="228600"/>
            <a:ext cx="815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Repasser les vêtements</a:t>
            </a:r>
          </a:p>
        </p:txBody>
      </p:sp>
      <p:pic>
        <p:nvPicPr>
          <p:cNvPr id="96260" name="Picture 4" descr="MPj04308610000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990600"/>
            <a:ext cx="380047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8153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Faire </a:t>
            </a:r>
            <a:r>
              <a:rPr lang="fr-B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la lessive</a:t>
            </a:r>
            <a:endParaRPr lang="fr-BE" sz="4000" b="1" dirty="0">
              <a:effectLst>
                <a:outerShdw blurRad="38100" dist="38100" dir="2700000" algn="tl">
                  <a:srgbClr val="C0C0C0"/>
                </a:outerShdw>
              </a:effectLst>
              <a:latin typeface="Bitstream Vera Sans" pitchFamily="34" charset="0"/>
            </a:endParaRPr>
          </a:p>
        </p:txBody>
      </p:sp>
      <p:pic>
        <p:nvPicPr>
          <p:cNvPr id="97285" name="Picture 5" descr="MPj04222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350202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24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Passer l’aspirateur</a:t>
            </a:r>
          </a:p>
        </p:txBody>
      </p:sp>
      <p:pic>
        <p:nvPicPr>
          <p:cNvPr id="98307" name="Picture 3" descr="MCPE07190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22960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24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Faire le lit</a:t>
            </a:r>
          </a:p>
        </p:txBody>
      </p:sp>
      <p:pic>
        <p:nvPicPr>
          <p:cNvPr id="99331" name="Picture 3" descr="MCj02335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4363"/>
            <a:ext cx="7162800" cy="624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953000" y="228600"/>
            <a:ext cx="41910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Arranger</a:t>
            </a:r>
          </a:p>
          <a:p>
            <a:pPr algn="ctr">
              <a:spcBef>
                <a:spcPct val="50000"/>
              </a:spcBef>
            </a:pPr>
            <a:r>
              <a:rPr lang="fr-BE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ranger</a:t>
            </a:r>
            <a:endParaRPr lang="fr-BE" sz="4000" b="1" dirty="0">
              <a:effectLst>
                <a:outerShdw blurRad="38100" dist="38100" dir="2700000" algn="tl">
                  <a:srgbClr val="C0C0C0"/>
                </a:outerShdw>
              </a:effectLst>
              <a:latin typeface="Bitstream Vera Sans" pitchFamily="34" charset="0"/>
            </a:endParaRPr>
          </a:p>
        </p:txBody>
      </p:sp>
      <p:pic>
        <p:nvPicPr>
          <p:cNvPr id="100355" name="Picture 3" descr="MCj043751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5351463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80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Handtooled BT" pitchFamily="82" charset="0"/>
                <a:ea typeface="+mj-ea"/>
                <a:cs typeface="+mj-cs"/>
              </a:rPr>
              <a:t>Répétez!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800" y="1066800"/>
            <a:ext cx="8610600" cy="923330"/>
            <a:chOff x="304800" y="1066800"/>
            <a:chExt cx="8610600" cy="92333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04800" y="1066800"/>
              <a:ext cx="8610600" cy="9233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Repasser les vêtement</a:t>
              </a:r>
            </a:p>
            <a:p>
              <a:pPr algn="ctr">
                <a:defRPr/>
              </a:pPr>
              <a:endParaRPr lang="fr-F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 4" descr="MPj04308610000[1]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1143000"/>
              <a:ext cx="614783" cy="838200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304800" y="4724400"/>
            <a:ext cx="8610600" cy="923925"/>
            <a:chOff x="304800" y="4724400"/>
            <a:chExt cx="8610600" cy="92392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04800" y="47244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Arranger 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 3" descr="MCj0437513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800600"/>
              <a:ext cx="838200" cy="847400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304800" y="3810000"/>
            <a:ext cx="8610600" cy="923925"/>
            <a:chOff x="304800" y="3810000"/>
            <a:chExt cx="8610600" cy="923925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04800" y="38100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Faire le lit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3" descr="MCj0233533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3839336"/>
              <a:ext cx="990600" cy="863482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304800" y="2895600"/>
            <a:ext cx="8610600" cy="923925"/>
            <a:chOff x="304800" y="2895600"/>
            <a:chExt cx="8610600" cy="923925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04800" y="28956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Passer l’aspirateur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3" descr="MCPE07190_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2971800"/>
              <a:ext cx="1302527" cy="838200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304800" y="1981200"/>
            <a:ext cx="8610600" cy="923925"/>
            <a:chOff x="304800" y="1981200"/>
            <a:chExt cx="8610600" cy="92392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304800" y="1981200"/>
              <a:ext cx="8610600" cy="923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fr-BE" sz="32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lliard BT" pitchFamily="18" charset="0"/>
                </a:rPr>
                <a:t>Faire la lessive</a:t>
              </a:r>
              <a:endParaRPr lang="fr-BE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lliard BT" pitchFamily="18" charset="0"/>
              </a:endParaRPr>
            </a:p>
            <a:p>
              <a:pPr algn="ctr">
                <a:defRPr/>
              </a:pP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Picture 5" descr="MPj0422239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2057400"/>
              <a:ext cx="507540" cy="762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itstream Vera Sans" pitchFamily="34" charset="0"/>
              </a:rPr>
              <a:t>Faire le ménage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4703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103</Words>
  <Application>Microsoft Office PowerPoint</Application>
  <PresentationFormat>On-screen Show (4:3)</PresentationFormat>
  <Paragraphs>60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Le Ménage</vt:lpstr>
      <vt:lpstr>Instructions for teaching new vocabulary:  1. Fill in the Chores Vocabulary:  Students write the French word for chores in the box below the picture 2. Répétez!: Teacher says the words in French and students repeat back in French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Instructions for teaching new vocabulary:  1. Fill in the Extra Chores Vocabulary:  Students write the French word to the right of its English translation 2. Répétez!: Teacher says the words in French and students repeat back in French</vt:lpstr>
      <vt:lpstr>PowerPoint Presentation</vt:lpstr>
      <vt:lpstr>PowerPoint Presentation</vt:lpstr>
      <vt:lpstr>PowerPoint Presentation</vt:lpstr>
    </vt:vector>
  </TitlesOfParts>
  <Company>Granite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Ménage</dc:title>
  <dc:creator>drbennett</dc:creator>
  <cp:lastModifiedBy>Windows User</cp:lastModifiedBy>
  <cp:revision>11</cp:revision>
  <dcterms:created xsi:type="dcterms:W3CDTF">2011-01-27T20:10:39Z</dcterms:created>
  <dcterms:modified xsi:type="dcterms:W3CDTF">2013-01-22T21:31:01Z</dcterms:modified>
</cp:coreProperties>
</file>